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Spectral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Hind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-4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8964d95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8964d95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0704aea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0704aea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577f63e4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577f63e4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58fd8c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558fd8c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is a YouTube</a:t>
            </a:r>
            <a:r>
              <a:rPr lang="en-US" baseline="0" dirty="0" smtClean="0"/>
              <a:t> Video – Click on Image to Play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558fd8c4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558fd8c4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mtClean="0"/>
              <a:t>This is a YouTube</a:t>
            </a:r>
            <a:r>
              <a:rPr lang="en-US" baseline="0" smtClean="0"/>
              <a:t> Video – Click on Image to Play</a:t>
            </a:r>
            <a:endParaRPr lang="en-US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urple gradient">
  <p:cSld name="BLANK_2_1"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gradient">
  <p:cSld name="BLANK_2_1_1">
    <p:bg>
      <p:bgPr>
        <a:gradFill>
          <a:gsLst>
            <a:gs pos="0">
              <a:srgbClr val="FF0066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n0bY8kr9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RR1qDNc_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/>
        </p:nvSpPr>
        <p:spPr>
          <a:xfrm>
            <a:off x="311708" y="-10842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Demo: Kawaii Art</a:t>
            </a:r>
            <a:endParaRPr sz="5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11700" y="1005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</a:rPr>
              <a:t>Drawing CENTER</a:t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198" name="Google Shape;1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175" y="1633375"/>
            <a:ext cx="3573900" cy="357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5"/>
          <p:cNvCxnSpPr/>
          <p:nvPr/>
        </p:nvCxnSpPr>
        <p:spPr>
          <a:xfrm flipH="1">
            <a:off x="6120950" y="3085075"/>
            <a:ext cx="1373700" cy="758100"/>
          </a:xfrm>
          <a:prstGeom prst="straightConnector1">
            <a:avLst/>
          </a:prstGeom>
          <a:noFill/>
          <a:ln w="762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15"/>
          <p:cNvCxnSpPr/>
          <p:nvPr/>
        </p:nvCxnSpPr>
        <p:spPr>
          <a:xfrm>
            <a:off x="1573875" y="2058275"/>
            <a:ext cx="1120200" cy="438600"/>
          </a:xfrm>
          <a:prstGeom prst="straightConnector1">
            <a:avLst/>
          </a:prstGeom>
          <a:noFill/>
          <a:ln w="762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15"/>
          <p:cNvSpPr txBox="1"/>
          <p:nvPr/>
        </p:nvSpPr>
        <p:spPr>
          <a:xfrm>
            <a:off x="-1650425" y="1190825"/>
            <a:ext cx="5527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Stick to it!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Don’t give up!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6379300" y="1482500"/>
            <a:ext cx="2898900" cy="2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Practicing an Art Form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&amp; Using tools and materials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75" y="111825"/>
            <a:ext cx="6839749" cy="4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>
            <a:spLocks noGrp="1"/>
          </p:cNvSpPr>
          <p:nvPr>
            <p:ph type="ctrTitle"/>
          </p:nvPr>
        </p:nvSpPr>
        <p:spPr>
          <a:xfrm>
            <a:off x="2060500" y="321375"/>
            <a:ext cx="4749000" cy="24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41F30"/>
                </a:solidFill>
                <a:latin typeface="Amatic SC"/>
                <a:ea typeface="Amatic SC"/>
                <a:cs typeface="Amatic SC"/>
                <a:sym typeface="Amatic SC"/>
              </a:rPr>
              <a:t>Kawaii</a:t>
            </a:r>
            <a:endParaRPr sz="9600">
              <a:solidFill>
                <a:srgbClr val="041F3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41F30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9600">
              <a:solidFill>
                <a:srgbClr val="041F3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41963" y="18340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66"/>
                </a:solidFill>
                <a:latin typeface="Amatic SC"/>
                <a:ea typeface="Amatic SC"/>
                <a:cs typeface="Amatic SC"/>
                <a:sym typeface="Amatic SC"/>
              </a:rPr>
              <a:t>What is Kawaii?</a:t>
            </a:r>
            <a:endParaRPr sz="4800">
              <a:solidFill>
                <a:srgbClr val="FF00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2"/>
          </p:nvPr>
        </p:nvSpPr>
        <p:spPr>
          <a:xfrm>
            <a:off x="2858750" y="-114550"/>
            <a:ext cx="7263900" cy="28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CC00"/>
                </a:solidFill>
                <a:latin typeface="Spectral"/>
                <a:ea typeface="Spectral"/>
                <a:cs typeface="Spectral"/>
                <a:sym typeface="Spectral"/>
              </a:rPr>
              <a:t>It comes from the Japanese word </a:t>
            </a:r>
            <a:br>
              <a:rPr lang="en" sz="2200" b="1">
                <a:solidFill>
                  <a:srgbClr val="FFCC00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2200" b="1">
                <a:solidFill>
                  <a:srgbClr val="FFCC00"/>
                </a:solidFill>
                <a:latin typeface="Spectral"/>
                <a:ea typeface="Spectral"/>
                <a:cs typeface="Spectral"/>
                <a:sym typeface="Spectral"/>
              </a:rPr>
              <a:t>                                 meaning “cute”. </a:t>
            </a:r>
            <a:endParaRPr sz="2200">
              <a:solidFill>
                <a:srgbClr val="FFCC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16" name="Google Shape;2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625" y="408425"/>
            <a:ext cx="2123900" cy="225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680950" y="3969000"/>
            <a:ext cx="83169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CC00"/>
                </a:solidFill>
                <a:latin typeface="Spectral"/>
                <a:ea typeface="Spectral"/>
                <a:cs typeface="Spectral"/>
                <a:sym typeface="Spectral"/>
              </a:rPr>
              <a:t>A lot of things were inspired by Kawaii culture: Pokemon,</a:t>
            </a:r>
            <a:endParaRPr sz="2200" b="1">
              <a:solidFill>
                <a:srgbClr val="FFCC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CC00"/>
                </a:solidFill>
                <a:latin typeface="Spectral"/>
                <a:ea typeface="Spectral"/>
                <a:cs typeface="Spectral"/>
                <a:sym typeface="Spectral"/>
              </a:rPr>
              <a:t>Emoji’s, Hello Kitty</a:t>
            </a:r>
            <a:endParaRPr sz="2200" b="1">
              <a:solidFill>
                <a:srgbClr val="FFCC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4">
            <a:alphaModFix/>
          </a:blip>
          <a:srcRect l="15720" r="15056"/>
          <a:stretch/>
        </p:blipFill>
        <p:spPr>
          <a:xfrm>
            <a:off x="830000" y="2140525"/>
            <a:ext cx="1813350" cy="187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6700" y="2140523"/>
            <a:ext cx="1813352" cy="20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6700" y="2698650"/>
            <a:ext cx="1277475" cy="15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94475" y="-84925"/>
            <a:ext cx="8956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All things Kawaii</a:t>
            </a:r>
            <a:endParaRPr sz="4800" b="1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0" y="0"/>
            <a:ext cx="7992600" cy="28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750"/>
              <a:buFont typeface="Spectral"/>
              <a:buChar char="●"/>
            </a:pPr>
            <a:r>
              <a:rPr lang="en" sz="1750" i="1">
                <a:solidFill>
                  <a:srgbClr val="33CCFF"/>
                </a:solidFill>
                <a:latin typeface="Spectral"/>
                <a:ea typeface="Spectral"/>
                <a:cs typeface="Spectral"/>
                <a:sym typeface="Spectral"/>
              </a:rPr>
              <a:t>Kawaii </a:t>
            </a:r>
            <a:r>
              <a:rPr lang="en" sz="1750">
                <a:solidFill>
                  <a:srgbClr val="33CCFF"/>
                </a:solidFill>
                <a:latin typeface="Spectral"/>
                <a:ea typeface="Spectral"/>
                <a:cs typeface="Spectral"/>
                <a:sym typeface="Spectral"/>
              </a:rPr>
              <a:t>creatures have limited facial features—two wide eyes, a small nose, and maybe a dot for the mouth</a:t>
            </a:r>
            <a:endParaRPr sz="1750">
              <a:solidFill>
                <a:srgbClr val="33CC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33CCCC"/>
              </a:buClr>
              <a:buSzPts val="1750"/>
              <a:buFont typeface="Spectral"/>
              <a:buChar char="●"/>
            </a:pPr>
            <a:r>
              <a:rPr lang="en" sz="1750">
                <a:solidFill>
                  <a:srgbClr val="33CCCC"/>
                </a:solidFill>
                <a:latin typeface="Spectral"/>
                <a:ea typeface="Spectral"/>
                <a:cs typeface="Spectral"/>
                <a:sym typeface="Spectral"/>
              </a:rPr>
              <a:t>K</a:t>
            </a:r>
            <a:r>
              <a:rPr lang="en" sz="1750" i="1">
                <a:solidFill>
                  <a:srgbClr val="33CCCC"/>
                </a:solidFill>
                <a:latin typeface="Spectral"/>
                <a:ea typeface="Spectral"/>
                <a:cs typeface="Spectral"/>
                <a:sym typeface="Spectral"/>
              </a:rPr>
              <a:t>awaii </a:t>
            </a:r>
            <a:r>
              <a:rPr lang="en" sz="1750">
                <a:solidFill>
                  <a:srgbClr val="33CCCC"/>
                </a:solidFill>
                <a:latin typeface="Spectral"/>
                <a:ea typeface="Spectral"/>
                <a:cs typeface="Spectral"/>
                <a:sym typeface="Spectral"/>
              </a:rPr>
              <a:t>characters may be pastel-colored, graphically simple, and childlike.</a:t>
            </a:r>
            <a:endParaRPr sz="1750">
              <a:solidFill>
                <a:srgbClr val="33CCCC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750"/>
              <a:buFont typeface="Spectral"/>
              <a:buChar char="●"/>
            </a:pPr>
            <a:r>
              <a:rPr lang="en" sz="1750">
                <a:solidFill>
                  <a:srgbClr val="33CCFF"/>
                </a:solidFill>
                <a:latin typeface="Spectral"/>
                <a:ea typeface="Spectral"/>
                <a:cs typeface="Spectral"/>
                <a:sym typeface="Spectral"/>
              </a:rPr>
              <a:t>They may also have big heads and little bodies in order to match the proportions of infants or baby animals.</a:t>
            </a:r>
            <a:endParaRPr sz="1750">
              <a:solidFill>
                <a:srgbClr val="33CC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50" y="2978600"/>
            <a:ext cx="2329920" cy="19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195" y="2978600"/>
            <a:ext cx="1941601" cy="194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3619" y="2506900"/>
            <a:ext cx="1707425" cy="24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7050" y="2506900"/>
            <a:ext cx="1362534" cy="2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9"/>
          <p:cNvPicPr preferRelativeResize="0"/>
          <p:nvPr/>
        </p:nvPicPr>
        <p:blipFill rotWithShape="1">
          <a:blip r:embed="rId3">
            <a:alphaModFix/>
          </a:blip>
          <a:srcRect t="2987"/>
          <a:stretch/>
        </p:blipFill>
        <p:spPr>
          <a:xfrm>
            <a:off x="2657000" y="1026075"/>
            <a:ext cx="3281700" cy="411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9"/>
          <p:cNvSpPr txBox="1"/>
          <p:nvPr/>
        </p:nvSpPr>
        <p:spPr>
          <a:xfrm>
            <a:off x="2711200" y="38725"/>
            <a:ext cx="3000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66"/>
                </a:solidFill>
                <a:latin typeface="Amatic SC"/>
                <a:ea typeface="Amatic SC"/>
                <a:cs typeface="Amatic SC"/>
                <a:sym typeface="Amatic SC"/>
              </a:rPr>
              <a:t>How I used kawaii in my drawings</a:t>
            </a:r>
            <a:endParaRPr sz="3000" b="1">
              <a:solidFill>
                <a:srgbClr val="FF00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6000700" y="3998525"/>
            <a:ext cx="2635500" cy="2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“Summer</a:t>
            </a:r>
            <a:endParaRPr sz="30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Of the garden”</a:t>
            </a:r>
            <a:endParaRPr sz="30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1265250" y="-1037700"/>
            <a:ext cx="586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66"/>
                </a:solidFill>
                <a:latin typeface="Amatic SC"/>
                <a:ea typeface="Amatic SC"/>
                <a:cs typeface="Amatic SC"/>
                <a:sym typeface="Amatic SC"/>
              </a:rPr>
              <a:t>One of my favorite kawaii artist: </a:t>
            </a:r>
            <a:r>
              <a:rPr lang="en" sz="30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Kira Kira Doodles</a:t>
            </a:r>
            <a:endParaRPr sz="3000" b="1">
              <a:solidFill>
                <a:srgbClr val="99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66"/>
                </a:solidFill>
                <a:latin typeface="Amatic SC"/>
                <a:ea typeface="Amatic SC"/>
                <a:cs typeface="Amatic SC"/>
                <a:sym typeface="Amatic SC"/>
              </a:rPr>
              <a:t>Kira Kira Doodles</a:t>
            </a:r>
            <a:endParaRPr sz="3000" b="1">
              <a:solidFill>
                <a:srgbClr val="FF00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5" name="Google Shape;245;p20" descr="🍉 Happy National Watermelon Day!  🍉Meet Spooky's two new friends: Little Leaf Guy &amp; Baby Potato! Hope you enjoy my little watermelon themed sketchbook doodles. &#10;&#10;Watermelons are my favorite summer snack (besides ice cream of course) and I'm happy that there's a day to celebrate this yummy fruit.&#10;&#10;Don't forget to eat plenty of watermelon today! ;) &#10;&#10;-----------------------------------------------------------------------------------------------------------&#10;For more cute stuff:&#10;&#10;My Instagram @kirakiradoodles&#10;https://www.instagram.com/kirakiradoodles/&#10;Spooky’s Instagram: @spookymccute&#10;https://www.instagram.com/spookymccute/&#10;&#10;My Shops:&#10;https://shopkirakira.com/&#10;&#10;http://www.redbubble.com/people/kirakiradoodles/shop&#10;https://society6.com/kirakiradoodles&#10;-----------------------------------------------------------------------------------------------------------&#10;Materials used:&#10;&#10;Outlines:&#10;Pitt Artist Pen by Faber Castell in Size S&#10;&#10;Coloring:&#10;Copic Markers, Originals, Sketch and Ciaos &#10;&#10;Sketchbook:&#10;Pencil Party Sketchbook&#10;https://shopkirakira.com/collections/stationery/products/small-pencil-party-sketchbook&#10;&#10;Midori Sketchbook Cotton MD in Size A5&#10;-----------------------------------------------------------------------------------------------------------&#10;Music: Sleepy Hummingbird" title="🍉 Watermelon Day 🍉 Spooky McCute, Little Leaf Guy &amp; Baby Potat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5250" y="495550"/>
            <a:ext cx="5951975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21" descr="Got to witness a secret rehearsal of Spooky and the McCutes ;) Hehe&#10;&#10;Spooky McCute is an OC of mine, and I also made a little lapel pin of him ^-^ https://shopkirakira.com/products/adopt-a-ghost-spooky-mccute-the-friendly-ghost-pin&#10;&#10;&#10;Pens Used:&#10;Pitt Artist Pen S by Faber Castell, Original Copic Markers, White Gelly Roll&#10;&#10;My Instagram @kirakiradoodles&#10;https://www.instagram.com/kirakiradoodles/&#10;&#10;My Shops:&#10;https://shopkirakira.com/&#10;&#10;http://www.redbubble.com/people/kirakiradoodles/shop&#10;https://society6.com/kirakiradoodles&#10;&#10;Music:&#10;Jai Wolf - Indian Summer" title="Spooky and The McCu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10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Amatic SC</vt:lpstr>
      <vt:lpstr>Spectral</vt:lpstr>
      <vt:lpstr>Roboto</vt:lpstr>
      <vt:lpstr>Hind</vt:lpstr>
      <vt:lpstr>Calibri</vt:lpstr>
      <vt:lpstr>Quicksand</vt:lpstr>
      <vt:lpstr>Arial</vt:lpstr>
      <vt:lpstr>Dumaine</vt:lpstr>
      <vt:lpstr>PowerPoint Presentation</vt:lpstr>
      <vt:lpstr>Kawaii Art</vt:lpstr>
      <vt:lpstr>What is Kawaii?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MARKLEY</dc:creator>
  <cp:lastModifiedBy>VERONICA MARKLEY</cp:lastModifiedBy>
  <cp:revision>1</cp:revision>
  <dcterms:modified xsi:type="dcterms:W3CDTF">2019-03-08T22:20:48Z</dcterms:modified>
</cp:coreProperties>
</file>